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1"/>
    <p:restoredTop sz="95091"/>
  </p:normalViewPr>
  <p:slideViewPr>
    <p:cSldViewPr snapToGrid="0" snapToObjects="1">
      <p:cViewPr varScale="1">
        <p:scale>
          <a:sx n="94" d="100"/>
          <a:sy n="94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5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0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3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8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4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AA5D-13DF-204D-8A48-2A82D011940D}" type="datetimeFigureOut">
              <a:rPr lang="en-US" smtClean="0"/>
              <a:t>3/15/20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D937-D71F-9343-925E-99315E5D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77BE06-5D7D-4E4C-9B1E-607FB28EA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2" t="12402" r="8563"/>
          <a:stretch/>
        </p:blipFill>
        <p:spPr>
          <a:xfrm>
            <a:off x="0" y="0"/>
            <a:ext cx="9144000" cy="6899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A6FC26-816B-3F41-9487-BFA63CA062C2}"/>
              </a:ext>
            </a:extLst>
          </p:cNvPr>
          <p:cNvSpPr/>
          <p:nvPr/>
        </p:nvSpPr>
        <p:spPr>
          <a:xfrm>
            <a:off x="54592" y="1419367"/>
            <a:ext cx="8939284" cy="846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77BE06-5D7D-4E4C-9B1E-607FB28EA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2" t="12402" r="8563"/>
          <a:stretch/>
        </p:blipFill>
        <p:spPr>
          <a:xfrm>
            <a:off x="0" y="0"/>
            <a:ext cx="9144000" cy="6899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A6FC26-816B-3F41-9487-BFA63CA062C2}"/>
              </a:ext>
            </a:extLst>
          </p:cNvPr>
          <p:cNvSpPr/>
          <p:nvPr/>
        </p:nvSpPr>
        <p:spPr>
          <a:xfrm>
            <a:off x="54592" y="1419367"/>
            <a:ext cx="8939284" cy="846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FB42F7F-4612-8048-A4E7-60F2B505DC4B}"/>
              </a:ext>
            </a:extLst>
          </p:cNvPr>
          <p:cNvSpPr/>
          <p:nvPr/>
        </p:nvSpPr>
        <p:spPr>
          <a:xfrm rot="9803916">
            <a:off x="8093122" y="2197288"/>
            <a:ext cx="696036" cy="491320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8C6A04-8095-AB40-B812-367CC571BED2}"/>
              </a:ext>
            </a:extLst>
          </p:cNvPr>
          <p:cNvCxnSpPr>
            <a:cxnSpLocks/>
          </p:cNvCxnSpPr>
          <p:nvPr/>
        </p:nvCxnSpPr>
        <p:spPr>
          <a:xfrm>
            <a:off x="3411939" y="2688377"/>
            <a:ext cx="46255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99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77BE06-5D7D-4E4C-9B1E-607FB28EA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2" t="12402" r="8563"/>
          <a:stretch/>
        </p:blipFill>
        <p:spPr>
          <a:xfrm>
            <a:off x="0" y="0"/>
            <a:ext cx="9144000" cy="6899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A6FC26-816B-3F41-9487-BFA63CA062C2}"/>
              </a:ext>
            </a:extLst>
          </p:cNvPr>
          <p:cNvSpPr/>
          <p:nvPr/>
        </p:nvSpPr>
        <p:spPr>
          <a:xfrm>
            <a:off x="54592" y="1419367"/>
            <a:ext cx="8939284" cy="846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FB42F7F-4612-8048-A4E7-60F2B505DC4B}"/>
              </a:ext>
            </a:extLst>
          </p:cNvPr>
          <p:cNvSpPr/>
          <p:nvPr/>
        </p:nvSpPr>
        <p:spPr>
          <a:xfrm rot="1786346">
            <a:off x="4021107" y="2375760"/>
            <a:ext cx="1114897" cy="491320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6A2911-1FC9-BC44-BAC8-5894B132CECC}"/>
              </a:ext>
            </a:extLst>
          </p:cNvPr>
          <p:cNvCxnSpPr>
            <a:cxnSpLocks/>
          </p:cNvCxnSpPr>
          <p:nvPr/>
        </p:nvCxnSpPr>
        <p:spPr>
          <a:xfrm>
            <a:off x="5036024" y="3084163"/>
            <a:ext cx="24975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55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77BE06-5D7D-4E4C-9B1E-607FB28EA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2" t="12402" r="8563"/>
          <a:stretch/>
        </p:blipFill>
        <p:spPr>
          <a:xfrm>
            <a:off x="0" y="0"/>
            <a:ext cx="9144000" cy="6899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A6FC26-816B-3F41-9487-BFA63CA062C2}"/>
              </a:ext>
            </a:extLst>
          </p:cNvPr>
          <p:cNvSpPr/>
          <p:nvPr/>
        </p:nvSpPr>
        <p:spPr>
          <a:xfrm>
            <a:off x="54592" y="1419367"/>
            <a:ext cx="8939284" cy="846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FB42F7F-4612-8048-A4E7-60F2B505DC4B}"/>
              </a:ext>
            </a:extLst>
          </p:cNvPr>
          <p:cNvSpPr/>
          <p:nvPr/>
        </p:nvSpPr>
        <p:spPr>
          <a:xfrm rot="5400000">
            <a:off x="1911532" y="2503253"/>
            <a:ext cx="966765" cy="491320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6A2911-1FC9-BC44-BAC8-5894B132CECC}"/>
              </a:ext>
            </a:extLst>
          </p:cNvPr>
          <p:cNvCxnSpPr>
            <a:cxnSpLocks/>
          </p:cNvCxnSpPr>
          <p:nvPr/>
        </p:nvCxnSpPr>
        <p:spPr>
          <a:xfrm>
            <a:off x="545910" y="3466299"/>
            <a:ext cx="24975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84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77BE06-5D7D-4E4C-9B1E-607FB28EA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2" t="12402" r="8563"/>
          <a:stretch/>
        </p:blipFill>
        <p:spPr>
          <a:xfrm>
            <a:off x="0" y="0"/>
            <a:ext cx="9144000" cy="6899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A6FC26-816B-3F41-9487-BFA63CA062C2}"/>
              </a:ext>
            </a:extLst>
          </p:cNvPr>
          <p:cNvSpPr/>
          <p:nvPr/>
        </p:nvSpPr>
        <p:spPr>
          <a:xfrm>
            <a:off x="54592" y="1419367"/>
            <a:ext cx="8939284" cy="846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FB42F7F-4612-8048-A4E7-60F2B505DC4B}"/>
              </a:ext>
            </a:extLst>
          </p:cNvPr>
          <p:cNvSpPr/>
          <p:nvPr/>
        </p:nvSpPr>
        <p:spPr>
          <a:xfrm rot="3845198">
            <a:off x="5230706" y="2891308"/>
            <a:ext cx="1829636" cy="491320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6A2911-1FC9-BC44-BAC8-5894B132CECC}"/>
              </a:ext>
            </a:extLst>
          </p:cNvPr>
          <p:cNvCxnSpPr>
            <a:cxnSpLocks/>
          </p:cNvCxnSpPr>
          <p:nvPr/>
        </p:nvCxnSpPr>
        <p:spPr>
          <a:xfrm>
            <a:off x="6373504" y="4230573"/>
            <a:ext cx="24975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81DC04-0162-464F-AC59-C34073FDB128}"/>
              </a:ext>
            </a:extLst>
          </p:cNvPr>
          <p:cNvCxnSpPr>
            <a:cxnSpLocks/>
          </p:cNvCxnSpPr>
          <p:nvPr/>
        </p:nvCxnSpPr>
        <p:spPr>
          <a:xfrm>
            <a:off x="54592" y="4628633"/>
            <a:ext cx="47084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76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77BE06-5D7D-4E4C-9B1E-607FB28EA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2" t="12402" r="8563"/>
          <a:stretch/>
        </p:blipFill>
        <p:spPr>
          <a:xfrm>
            <a:off x="0" y="0"/>
            <a:ext cx="9144000" cy="6899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A6FC26-816B-3F41-9487-BFA63CA062C2}"/>
              </a:ext>
            </a:extLst>
          </p:cNvPr>
          <p:cNvSpPr/>
          <p:nvPr/>
        </p:nvSpPr>
        <p:spPr>
          <a:xfrm>
            <a:off x="54592" y="1419367"/>
            <a:ext cx="8939284" cy="846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FB42F7F-4612-8048-A4E7-60F2B505DC4B}"/>
              </a:ext>
            </a:extLst>
          </p:cNvPr>
          <p:cNvSpPr/>
          <p:nvPr/>
        </p:nvSpPr>
        <p:spPr>
          <a:xfrm rot="3845198">
            <a:off x="5230706" y="2891308"/>
            <a:ext cx="1829636" cy="491320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6A2911-1FC9-BC44-BAC8-5894B132CECC}"/>
              </a:ext>
            </a:extLst>
          </p:cNvPr>
          <p:cNvCxnSpPr>
            <a:cxnSpLocks/>
          </p:cNvCxnSpPr>
          <p:nvPr/>
        </p:nvCxnSpPr>
        <p:spPr>
          <a:xfrm>
            <a:off x="5308979" y="5786417"/>
            <a:ext cx="33300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81DC04-0162-464F-AC59-C34073FDB128}"/>
              </a:ext>
            </a:extLst>
          </p:cNvPr>
          <p:cNvCxnSpPr>
            <a:cxnSpLocks/>
          </p:cNvCxnSpPr>
          <p:nvPr/>
        </p:nvCxnSpPr>
        <p:spPr>
          <a:xfrm>
            <a:off x="54592" y="6184478"/>
            <a:ext cx="32481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11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181E7F0-ABA7-5B4F-A739-8289BF83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0C25D9-27D6-2842-8365-A3F574CB8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6" r="11176"/>
          <a:stretch/>
        </p:blipFill>
        <p:spPr>
          <a:xfrm>
            <a:off x="-68240" y="0"/>
            <a:ext cx="4662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5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2020-03-15T13:04:35Z</dcterms:created>
  <dcterms:modified xsi:type="dcterms:W3CDTF">2020-03-15T13:19:01Z</dcterms:modified>
</cp:coreProperties>
</file>