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58" r:id="rId3"/>
    <p:sldId id="259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5984B-ACBF-E648-B795-090AAFF0FD26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50C3D-A605-7F45-94FA-F4F01F547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0A8B2-D383-F44B-823D-1C60E2C564D8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864B2-843E-354F-9ED4-DF10A3232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0066" y="414867"/>
            <a:ext cx="4538133" cy="3185583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FFFFFF"/>
                </a:solidFill>
                <a:latin typeface="Tekton Pro Bold"/>
                <a:cs typeface="Tekton Pro Bold"/>
              </a:rPr>
              <a:t>Teach Us To Pray</a:t>
            </a:r>
            <a:br>
              <a:rPr lang="en-US" sz="8000" dirty="0" smtClean="0">
                <a:solidFill>
                  <a:srgbClr val="FFFFFF"/>
                </a:solidFill>
                <a:latin typeface="Tekton Pro Bold"/>
                <a:cs typeface="Tekton Pro Bold"/>
              </a:rPr>
            </a:br>
            <a:r>
              <a:rPr lang="en-US" sz="3200" dirty="0" smtClean="0">
                <a:solidFill>
                  <a:srgbClr val="FFFFFF"/>
                </a:solidFill>
                <a:latin typeface="Tekton Pro Bold"/>
                <a:cs typeface="Tekton Pro Bold"/>
              </a:rPr>
              <a:t>Luke 11:1-4</a:t>
            </a:r>
            <a:endParaRPr lang="en-US" sz="3200" dirty="0">
              <a:solidFill>
                <a:srgbClr val="FFFFFF"/>
              </a:solidFill>
              <a:latin typeface="Tekton Pro Bold"/>
              <a:cs typeface="Tekton Pro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8933" y="4064000"/>
            <a:ext cx="3200400" cy="2074332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Purpose: Learning good habits in prayer.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to pray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34473" cy="4525963"/>
          </a:xfrm>
        </p:spPr>
        <p:txBody>
          <a:bodyPr/>
          <a:lstStyle/>
          <a:p>
            <a:r>
              <a:rPr lang="en-US" dirty="0" smtClean="0"/>
              <a:t>Now I lay me down to </a:t>
            </a:r>
            <a:r>
              <a:rPr lang="en-US" dirty="0" smtClean="0"/>
              <a:t>sleep…</a:t>
            </a:r>
          </a:p>
          <a:p>
            <a:r>
              <a:rPr lang="en-US" dirty="0" smtClean="0"/>
              <a:t>Teach us.  Luke 11:1-4</a:t>
            </a:r>
          </a:p>
          <a:p>
            <a:pPr lvl="1"/>
            <a:r>
              <a:rPr lang="en-US" dirty="0" smtClean="0"/>
              <a:t>Reverence</a:t>
            </a:r>
          </a:p>
          <a:p>
            <a:pPr lvl="1"/>
            <a:r>
              <a:rPr lang="en-US" dirty="0" smtClean="0"/>
              <a:t>Desire for God’s will</a:t>
            </a:r>
          </a:p>
          <a:p>
            <a:pPr lvl="1"/>
            <a:r>
              <a:rPr lang="en-US" dirty="0" smtClean="0"/>
              <a:t>Dependence</a:t>
            </a:r>
          </a:p>
          <a:p>
            <a:pPr lvl="1"/>
            <a:r>
              <a:rPr lang="en-US" dirty="0" smtClean="0"/>
              <a:t>Forgiveness</a:t>
            </a:r>
          </a:p>
          <a:p>
            <a:pPr lvl="1"/>
            <a:r>
              <a:rPr lang="en-US" dirty="0" smtClean="0"/>
              <a:t>Guidance</a:t>
            </a:r>
          </a:p>
          <a:p>
            <a:pPr lvl="1"/>
            <a:r>
              <a:rPr lang="en-US" dirty="0" smtClean="0"/>
              <a:t>Praise (Matt. 6:13)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Tips to help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14101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Choose a place free of distractions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Pray at set times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Pray out loud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Keep a prayer list</a:t>
            </a:r>
          </a:p>
          <a:p>
            <a:r>
              <a:rPr lang="en-US" dirty="0" smtClean="0"/>
              <a:t>Pray with others</a:t>
            </a:r>
          </a:p>
          <a:p>
            <a:r>
              <a:rPr lang="en-US" dirty="0" smtClean="0"/>
              <a:t>Talk it out—problems, desires, praise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 for…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96585" cy="4525963"/>
          </a:xfrm>
        </p:spPr>
        <p:txBody>
          <a:bodyPr/>
          <a:lstStyle/>
          <a:p>
            <a:r>
              <a:rPr lang="en-US" dirty="0" smtClean="0"/>
              <a:t>Growth of the church, Matt. 9:37-38</a:t>
            </a:r>
          </a:p>
          <a:p>
            <a:r>
              <a:rPr lang="en-US" dirty="0" smtClean="0"/>
              <a:t>Government leaders, </a:t>
            </a:r>
            <a:br>
              <a:rPr lang="en-US" dirty="0" smtClean="0"/>
            </a:br>
            <a:r>
              <a:rPr lang="en-US" dirty="0" smtClean="0"/>
              <a:t>2 Tim. 2:1-2</a:t>
            </a:r>
          </a:p>
          <a:p>
            <a:r>
              <a:rPr lang="en-US" dirty="0" smtClean="0"/>
              <a:t>Ministry opportunities, Col. 4:2-6</a:t>
            </a:r>
          </a:p>
          <a:p>
            <a:r>
              <a:rPr lang="en-US" dirty="0" smtClean="0"/>
              <a:t>Enemies, Luke 6:27-28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 for…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96585" cy="4525963"/>
          </a:xfrm>
        </p:spPr>
        <p:txBody>
          <a:bodyPr/>
          <a:lstStyle/>
          <a:p>
            <a:r>
              <a:rPr lang="en-US" dirty="0" smtClean="0"/>
              <a:t>Wisdom, Jas. 1:5-8</a:t>
            </a:r>
          </a:p>
          <a:p>
            <a:r>
              <a:rPr lang="en-US" dirty="0" smtClean="0"/>
              <a:t>Christian maturity, </a:t>
            </a:r>
            <a:br>
              <a:rPr lang="en-US" dirty="0" smtClean="0"/>
            </a:br>
            <a:r>
              <a:rPr lang="en-US" dirty="0" smtClean="0"/>
              <a:t>Phil. 1:8-11</a:t>
            </a:r>
          </a:p>
          <a:p>
            <a:r>
              <a:rPr lang="en-US" dirty="0" smtClean="0"/>
              <a:t>Gospel being glorified, </a:t>
            </a:r>
            <a:br>
              <a:rPr lang="en-US" dirty="0" smtClean="0"/>
            </a:br>
            <a:r>
              <a:rPr lang="en-US" dirty="0" smtClean="0"/>
              <a:t>2 Thess. 3:1-2</a:t>
            </a:r>
          </a:p>
          <a:p>
            <a:r>
              <a:rPr lang="en-US" dirty="0" smtClean="0"/>
              <a:t>Preachers, Eph. 6:18-20</a:t>
            </a:r>
          </a:p>
          <a:p>
            <a:r>
              <a:rPr lang="en-US" dirty="0" smtClean="0"/>
              <a:t>Elders, Heb. 13:17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4473107" cy="6101615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“Confess your trespasses to one another, and pray for one another, that you may be healed.  The effective, fervent prayer of a righteous man avails much”</a:t>
            </a:r>
            <a:r>
              <a:rPr lang="en-US" dirty="0" smtClean="0"/>
              <a:t> James 5:16.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222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Teach Us To Pray Luke 11:1-4</vt:lpstr>
      <vt:lpstr>Learning to pray</vt:lpstr>
      <vt:lpstr>Tips to help prayer</vt:lpstr>
      <vt:lpstr>Pray for…</vt:lpstr>
      <vt:lpstr>Pray for…</vt:lpstr>
      <vt:lpstr>“Confess your trespasses to one another, and pray for one another, that you may be healed.  The effective, fervent prayer of a righteous man avails much” James 5:16.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 Us To Pray</dc:title>
  <dc:creator>Mike Baker</dc:creator>
  <cp:lastModifiedBy>Mike Baker</cp:lastModifiedBy>
  <cp:revision>13</cp:revision>
  <cp:lastPrinted>2016-02-21T00:14:16Z</cp:lastPrinted>
  <dcterms:created xsi:type="dcterms:W3CDTF">2016-02-20T23:50:51Z</dcterms:created>
  <dcterms:modified xsi:type="dcterms:W3CDTF">2016-02-21T04:48:43Z</dcterms:modified>
</cp:coreProperties>
</file>